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906C63-652D-42E6-92F2-53BF505938B9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AB3E64-3C1C-4AC8-B467-5C7D9A51B6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48;&#1088;&#1080;&#1085;&#1072;%20&#1044;&#1091;&#1073;&#1094;&#1086;&#1074;&#1072;%20&#1080;%20&#1042;&#1080;&#1082;&#1090;&#1086;&#1088;%20&#1056;&#1086;&#1084;&#1072;&#1085;&#1095;&#1077;&#1085;&#1082;&#1086;%20-%20&#1046;&#1080;&#1074;&#1080;%20(&#1087;&#1088;&#1086;&#1090;&#1080;&#1074;%20&#1057;&#1055;&#1048;&#1044;&#1072;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БОРЬБА СО СПИДОМ.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Куминова Н. Н. Ершова Т.В.</a:t>
            </a:r>
            <a:endParaRPr lang="ru-RU" dirty="0"/>
          </a:p>
        </p:txBody>
      </p:sp>
      <p:pic>
        <p:nvPicPr>
          <p:cNvPr id="4" name="Ирина Дубцова и Виктор Романченко - Живи (против СПИД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68344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dirty="0" smtClean="0"/>
              <a:t>ПАСИБО ЗА ВНИМАНИЕ !</a:t>
            </a:r>
            <a:endParaRPr lang="ru-RU" dirty="0"/>
          </a:p>
        </p:txBody>
      </p:sp>
      <p:pic>
        <p:nvPicPr>
          <p:cNvPr id="1028" name="Picture 4" descr="http://im7-tub-ru.yandex.net/i?id=526326708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4351916" cy="4797152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48518569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79" y="2060848"/>
            <a:ext cx="3851921" cy="479715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ВИРУС ИММУНОДЕФИЦИТА ЧЕЛОВЕКА"/>
          <p:cNvPicPr>
            <a:picLocks noChangeAspect="1" noChangeArrowheads="1"/>
          </p:cNvPicPr>
          <p:nvPr/>
        </p:nvPicPr>
        <p:blipFill>
          <a:blip r:embed="rId2" cstate="print"/>
          <a:srcRect l="982" r="982"/>
          <a:stretch>
            <a:fillRect/>
          </a:stretch>
        </p:blipFill>
        <p:spPr>
          <a:xfrm rot="20863155">
            <a:off x="663682" y="1041002"/>
            <a:ext cx="4206240" cy="42062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44008" y="274320"/>
            <a:ext cx="4499992" cy="1714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СПИД  -распространяется разными путями.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6089650" y="2276475"/>
            <a:ext cx="3054350" cy="33861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—</a:t>
            </a:r>
            <a:r>
              <a:rPr lang="ru-RU" sz="1800" dirty="0" smtClean="0"/>
              <a:t>Интимная половая близость.</a:t>
            </a:r>
          </a:p>
          <a:p>
            <a:r>
              <a:rPr lang="ru-RU" sz="1800" dirty="0" smtClean="0"/>
              <a:t>—Внутривенное введение лекарственных препаратов или наркотиков.</a:t>
            </a:r>
          </a:p>
          <a:p>
            <a:r>
              <a:rPr lang="ru-RU" sz="1800" dirty="0" smtClean="0"/>
              <a:t>—Переливание крови.</a:t>
            </a:r>
          </a:p>
          <a:p>
            <a:r>
              <a:rPr lang="ru-RU" sz="1800" dirty="0" smtClean="0"/>
              <a:t>—Нанесение татуировок или проведение ритуалов, связанных с использованием</a:t>
            </a:r>
          </a:p>
          <a:p>
            <a:r>
              <a:rPr lang="ru-RU" sz="1800" dirty="0" smtClean="0"/>
              <a:t>человеческой крови.</a:t>
            </a:r>
          </a:p>
          <a:p>
            <a:r>
              <a:rPr lang="ru-RU" sz="1800" dirty="0" smtClean="0"/>
              <a:t>—Трансплантация органов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Click="0" advTm="10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go1.imgsmail.ru/imgpreview?key=http%3A//kunpendelek.ru/content/av%5Fpic/spid%5Fmystification.jpg&amp;mb=imgdb_preview_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812" y="-31315"/>
            <a:ext cx="9160812" cy="688931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go3.imgsmail.ru/imgpreview?key=http%3A//slavyanoserbsk.com/wp-content/uploads/2011/12/D0D3775B-7288-481F-899D-A8CE503319F7%5Fmw800%5Fmh600%5Fs.jpg&amp;mb=imgdb_preview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078" y="0"/>
            <a:ext cx="9165078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87824" y="0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332656"/>
            <a:ext cx="57961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Красная ленточка — это символ осознания людьми важности проблемы </a:t>
            </a:r>
            <a:r>
              <a:rPr lang="ru-RU" dirty="0" smtClean="0"/>
              <a:t>СПИДа</a:t>
            </a:r>
            <a:r>
              <a:rPr lang="ru-RU" dirty="0" smtClean="0"/>
              <a:t>, принятый во всем мире. Чем больше людей наденут красную ленточку, тем слышнее будет голос тех, кто требует внимания к проблеме </a:t>
            </a:r>
            <a:r>
              <a:rPr lang="ru-RU" dirty="0" smtClean="0"/>
              <a:t>СПИДа</a:t>
            </a:r>
            <a:r>
              <a:rPr lang="ru-RU" dirty="0" smtClean="0"/>
              <a:t> и к проблемам миллионов людей, затронутых этой эпидемией. Красная ленточка — это символ памяти о сотнях тысяч людей, унесенных этой жестокой болезнью. Красная ленточка — это символ солидарности с теми, кого эпидемия </a:t>
            </a:r>
            <a:r>
              <a:rPr lang="ru-RU" dirty="0" smtClean="0"/>
              <a:t>СПИДа</a:t>
            </a:r>
            <a:r>
              <a:rPr lang="ru-RU" dirty="0" smtClean="0"/>
              <a:t> затронула лично: с людьми, живущими с ВИЧ — инфекцией и </a:t>
            </a:r>
            <a:r>
              <a:rPr lang="ru-RU" dirty="0" smtClean="0"/>
              <a:t>СПИДом</a:t>
            </a:r>
            <a:r>
              <a:rPr lang="ru-RU" dirty="0" smtClean="0"/>
              <a:t>, с их близкими, родными и друзьями. Красная ленточка — это символ надежды, что вскоре будет найдено лекарство, излечивающее от </a:t>
            </a:r>
            <a:r>
              <a:rPr lang="ru-RU" dirty="0" smtClean="0"/>
              <a:t>СПИДа</a:t>
            </a:r>
            <a:r>
              <a:rPr lang="ru-RU" dirty="0" smtClean="0"/>
              <a:t>, и вакцина, предохраняющая от заражения. Красная ленточка — это символ поддержки ведущихся во всем мире научных разработок и клинических испытаний, призванных найти новые лекарства и вакцину от </a:t>
            </a:r>
            <a:r>
              <a:rPr lang="ru-RU" dirty="0" smtClean="0"/>
              <a:t>СПИДа</a:t>
            </a:r>
            <a:r>
              <a:rPr lang="ru-RU" dirty="0" smtClean="0"/>
              <a:t>. Красная ленточка — это символ протеста против истерии и невежества, против дискриминации и общественной изоляции людей, живущих с ВИЧ/</a:t>
            </a:r>
            <a:r>
              <a:rPr lang="ru-RU" dirty="0" smtClean="0"/>
              <a:t>СПИДом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 descr="http://go1.imgsmail.ru/imgpreview?key=http%3A//i.lb.ua/003/03/cf64aa8b1d21.jpg&amp;mb=imgdb_preview_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3384307" cy="386104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 все начиналось</a:t>
            </a:r>
          </a:p>
          <a:p>
            <a:r>
              <a:rPr lang="ru-RU" dirty="0" smtClean="0"/>
              <a:t>Поучительна история создания красной ленточки. В тот момент Америка переживала две трагедии — потерю 79 солдат, исчезнувших в Кувейте, и эпидемию </a:t>
            </a:r>
            <a:r>
              <a:rPr lang="ru-RU" dirty="0" smtClean="0"/>
              <a:t>СПИДа</a:t>
            </a:r>
            <a:r>
              <a:rPr lang="ru-RU" dirty="0" smtClean="0"/>
              <a:t>. В знак поддержки своих пропавших без вести соотечественников и надежды увидеть их снова американцы носили на одежде желтые ленточки. Однако о </a:t>
            </a:r>
            <a:r>
              <a:rPr lang="ru-RU" dirty="0" smtClean="0"/>
              <a:t>СПИДе</a:t>
            </a:r>
            <a:r>
              <a:rPr lang="ru-RU" dirty="0" smtClean="0"/>
              <a:t>, который к тому времени унес 140 тысяч жизней, предпочитали не говорить.</a:t>
            </a:r>
          </a:p>
          <a:p>
            <a:r>
              <a:rPr lang="ru-RU" dirty="0" smtClean="0"/>
              <a:t>В апреле 1991 года, чтобы привлечь внимание общественности к проблеме </a:t>
            </a:r>
            <a:r>
              <a:rPr lang="ru-RU" dirty="0" smtClean="0"/>
              <a:t>СПИДа</a:t>
            </a:r>
            <a:r>
              <a:rPr lang="ru-RU" dirty="0" smtClean="0"/>
              <a:t>, художник Франк </a:t>
            </a:r>
            <a:r>
              <a:rPr lang="ru-RU" dirty="0" smtClean="0"/>
              <a:t>Мур</a:t>
            </a:r>
            <a:r>
              <a:rPr lang="ru-RU" dirty="0" smtClean="0"/>
              <a:t> создает красную ленточку. Красная ленточка становится символом надежды, объединившим голоса людей, заявлявшим о необходимости осмысления проблемы </a:t>
            </a:r>
            <a:r>
              <a:rPr lang="ru-RU" dirty="0" smtClean="0"/>
              <a:t>СПИДа</a:t>
            </a:r>
            <a:r>
              <a:rPr lang="ru-RU" dirty="0" smtClean="0"/>
              <a:t>. Сначала ее носил только узкий круг людей — члены благотворительной организации </a:t>
            </a:r>
            <a:r>
              <a:rPr lang="ru-RU" dirty="0" smtClean="0"/>
              <a:t>Visual</a:t>
            </a:r>
            <a:r>
              <a:rPr lang="ru-RU" dirty="0" smtClean="0"/>
              <a:t> AIDS, где состояли люди искусства, желавшие свои силы и талант направить на борьбу с эпидемией. Очень быстро красная ленточка стала символом борьбы со </a:t>
            </a:r>
            <a:r>
              <a:rPr lang="ru-RU" dirty="0" smtClean="0"/>
              <a:t>СПИДом</a:t>
            </a:r>
            <a:r>
              <a:rPr lang="ru-RU" dirty="0" smtClean="0"/>
              <a:t>, популярным в самых широких слоях общества.</a:t>
            </a:r>
          </a:p>
          <a:p>
            <a:r>
              <a:rPr lang="ru-RU" dirty="0" smtClean="0"/>
              <a:t>В ноябре 1991 года на концерте, посвященном памяти </a:t>
            </a:r>
            <a:r>
              <a:rPr lang="ru-RU" dirty="0" smtClean="0"/>
              <a:t>Фредди</a:t>
            </a:r>
            <a:r>
              <a:rPr lang="ru-RU" dirty="0" smtClean="0"/>
              <a:t> </a:t>
            </a:r>
            <a:r>
              <a:rPr lang="ru-RU" dirty="0" smtClean="0"/>
              <a:t>Меркури</a:t>
            </a:r>
            <a:r>
              <a:rPr lang="ru-RU" dirty="0" smtClean="0"/>
              <a:t>, в Великобритании красную ленточку впервые надели 70 тысяч поклонников артиста.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Сегодня во всем мире красная ленточка является символом солидарности с людьми, которых затронула проблема ВИЧ/</a:t>
            </a:r>
            <a:r>
              <a:rPr lang="ru-RU" dirty="0" smtClean="0"/>
              <a:t>СПИДа</a:t>
            </a:r>
            <a:r>
              <a:rPr lang="ru-RU" dirty="0" smtClean="0"/>
              <a:t>. Как символ своего участия в </a:t>
            </a:r>
            <a:r>
              <a:rPr lang="ru-RU" dirty="0" smtClean="0"/>
              <a:t>антиСПИДовской</a:t>
            </a:r>
            <a:r>
              <a:rPr lang="ru-RU" dirty="0" smtClean="0"/>
              <a:t> борьбе красную ленточку носят люди в Америке, Европе и во всем мире.</a:t>
            </a:r>
            <a:endParaRPr lang="ru-RU" dirty="0"/>
          </a:p>
        </p:txBody>
      </p:sp>
    </p:spTree>
  </p:cSld>
  <p:clrMapOvr>
    <a:masterClrMapping/>
  </p:clrMapOvr>
  <p:transition advClick="0" advTm="10000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2-tub-ru.yandex.net/i?id=221584293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49912" cy="2808312"/>
          </a:xfrm>
          <a:prstGeom prst="rect">
            <a:avLst/>
          </a:prstGeom>
          <a:noFill/>
        </p:spPr>
      </p:pic>
      <p:pic>
        <p:nvPicPr>
          <p:cNvPr id="4100" name="Picture 4" descr="http://im5-tub-ru.yandex.net/i?id=379989557-4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0"/>
            <a:ext cx="4932041" cy="2780928"/>
          </a:xfrm>
          <a:prstGeom prst="rect">
            <a:avLst/>
          </a:prstGeom>
          <a:noFill/>
        </p:spPr>
      </p:pic>
      <p:pic>
        <p:nvPicPr>
          <p:cNvPr id="4102" name="Picture 6" descr="http://im3-tub-ru.yandex.net/i?id=450086818-5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3720" y="2780928"/>
            <a:ext cx="2520280" cy="4077072"/>
          </a:xfrm>
          <a:prstGeom prst="rect">
            <a:avLst/>
          </a:prstGeom>
          <a:noFill/>
        </p:spPr>
      </p:pic>
      <p:pic>
        <p:nvPicPr>
          <p:cNvPr id="5" name="Picture 2" descr="http://im4-tub-ru.yandex.net/i?id=185995407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80928"/>
            <a:ext cx="6588224" cy="40770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6-tub-ru.yandex.net/i?id=218269140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96021" cy="3212976"/>
          </a:xfrm>
          <a:prstGeom prst="rect">
            <a:avLst/>
          </a:prstGeom>
          <a:noFill/>
        </p:spPr>
      </p:pic>
      <p:pic>
        <p:nvPicPr>
          <p:cNvPr id="3078" name="Picture 6" descr="http://im6-tub-ru.yandex.net/i?id=428780191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4716016" cy="3645024"/>
          </a:xfrm>
          <a:prstGeom prst="rect">
            <a:avLst/>
          </a:prstGeom>
          <a:noFill/>
        </p:spPr>
      </p:pic>
      <p:pic>
        <p:nvPicPr>
          <p:cNvPr id="3080" name="Picture 8" descr="http://im8-tub-ru.yandex.net/i?id=208525393-0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4311" y="0"/>
            <a:ext cx="4399689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4-tub-ru.yandex.net/i?id=466034612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486916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МЫ ПРОТИВ СПИДА!</a:t>
            </a:r>
            <a:endParaRPr lang="ru-RU" dirty="0"/>
          </a:p>
        </p:txBody>
      </p:sp>
    </p:spTree>
  </p:cSld>
  <p:clrMapOvr>
    <a:masterClrMapping/>
  </p:clrMapOvr>
  <p:transition advClick="0" advTm="10000">
    <p:wheel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</TotalTime>
  <Words>76</Words>
  <Application>Microsoft Office PowerPoint</Application>
  <PresentationFormat>Экран (4:3)</PresentationFormat>
  <Paragraphs>19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БОРЬБА СО СПИДОМ.</vt:lpstr>
      <vt:lpstr>СПИД  -распространяется разными путями.</vt:lpstr>
      <vt:lpstr>Слайд 3</vt:lpstr>
      <vt:lpstr>Слайд 4</vt:lpstr>
      <vt:lpstr>Слайд 5</vt:lpstr>
      <vt:lpstr>Слайд 6</vt:lpstr>
      <vt:lpstr>Слайд 7</vt:lpstr>
      <vt:lpstr>Слайд 8</vt:lpstr>
      <vt:lpstr>МЫ ПРОТИВ СПИДА!</vt:lpstr>
      <vt:lpstr>CПАСИБО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БОРЬБА СО СПИДОМ.</dc:title>
  <dc:creator>User</dc:creator>
  <cp:lastModifiedBy>User</cp:lastModifiedBy>
  <cp:revision>10</cp:revision>
  <dcterms:created xsi:type="dcterms:W3CDTF">2012-11-30T02:16:14Z</dcterms:created>
  <dcterms:modified xsi:type="dcterms:W3CDTF">2012-12-07T02:39:12Z</dcterms:modified>
</cp:coreProperties>
</file>