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5" r:id="rId3"/>
    <p:sldId id="260" r:id="rId4"/>
    <p:sldId id="274" r:id="rId5"/>
    <p:sldId id="258" r:id="rId6"/>
    <p:sldId id="259" r:id="rId7"/>
    <p:sldId id="269" r:id="rId8"/>
    <p:sldId id="276" r:id="rId9"/>
    <p:sldId id="282" r:id="rId10"/>
    <p:sldId id="266" r:id="rId11"/>
    <p:sldId id="281" r:id="rId12"/>
    <p:sldId id="27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  <a:srgbClr val="0303BD"/>
    <a:srgbClr val="FFFF00"/>
    <a:srgbClr val="FF9900"/>
    <a:srgbClr val="38B5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F64674-8F43-44BD-B3E7-BB71A5C63EE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959FB1-E87A-4719-8C49-D11E084B8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3250C1-D49A-4257-914B-85413485D05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4B81A4-4E6A-4D9E-A643-6F1A5FE75DE5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CA6C-5A47-402A-AC0D-9D79CAA0B7A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C074-C637-4A17-9B7B-0E974B457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8BA9-0838-4F53-AB60-5A6F4A571CC6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74DBE-7BC6-456E-9A2C-0266A39E7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471B-0578-446D-8097-A0F8DC06189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1CCE8-7ED6-4179-A5D1-F6259A090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034B-1D61-4CF4-9649-B96825E5D63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4DA7-0337-4FE5-92DA-F2D8A4A8D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896E6-97D9-4634-93AA-D910A18A225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043E-3EBB-41CA-B45B-0181C04DF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6878-74FC-4163-B2F4-EE5F89088E2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EB08-0677-4ABB-A8D6-94797DCE0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A3633-37C6-490D-B77C-4AD40785A00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5282-75B8-4DC0-8A0E-6DE7830A7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BF33-3340-48CF-B62D-3BCBC6A13BE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BDBE5-564C-42B0-AF86-877DD5232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CDAC-0EB3-460D-B03D-D5177F82E6A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C1DC-7428-4BFD-A6E5-0055819D6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03737-B1B2-4114-A958-E55044211307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4C98-D505-4ABB-83A3-1875C48BA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5CE2-C61E-46A0-89DB-B6B606D679E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A821-93D0-4017-B881-6C71D3C59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D58271-B828-4876-B07B-A423C9E1B32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1267A9-4A2B-4656-A2CD-5002E9DE9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5;&#1077;&#1076;&#1072;&#1075;&#1086;&#1075;%20&#1075;&#1086;&#1076;&#1072;-&#1048;&#1079;&#1098;&#1102;&#1088;&#1086;&#1074;&#1072;\&#1044;&#1086;&#1073;&#1088;&#1091;%20&#1086;&#1090;&#1082;&#1088;&#1086;&#1102;&#1090;&#1089;&#1103;%20&#1089;&#1077;&#1088;&#1076;&#1094;&#1072;\Neizvesten-Davayte-druz_ya-vsegda-drug-drugu-zhelat_-dobra--TMuhametshina(muzofon.com)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5;&#1077;&#1076;&#1072;&#1075;&#1086;&#1075;%20&#1075;&#1086;&#1076;&#1072;-&#1048;&#1079;&#1098;&#1102;&#1088;&#1086;&#1074;&#1072;\&#1044;&#1086;&#1073;&#1088;&#1091;%20&#1086;&#1090;&#1082;&#1088;&#1086;&#1102;&#1090;&#1089;&#1103;%20&#1089;&#1077;&#1088;&#1076;&#1094;&#1072;\Solnechnye%20Bardy%20-%20.mp3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55;&#1077;&#1076;&#1072;&#1075;&#1086;&#1075;%20&#1075;&#1086;&#1076;&#1072;-&#1048;&#1079;&#1098;&#1102;&#1088;&#1086;&#1074;&#1072;\&#1044;&#1086;&#1073;&#1088;&#1091;%20&#1086;&#1090;&#1082;&#1088;&#1086;&#1102;&#1090;&#1089;&#1103;%20&#1089;&#1077;&#1088;&#1076;&#1094;&#1072;\&#1063;&#1090;&#1086;%20&#1090;&#1072;&#1082;&#1086;&#1077;%20&#1076;&#1086;&#1073;&#1088;&#1086;&#1090;&#1072;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Documents%20and%20Settings\UserXP\&#1056;&#1072;&#1073;&#1086;&#1095;&#1080;&#1081;%20&#1089;&#1090;&#1086;&#1083;\21.01.14&#1086;&#1090;&#1082;&#1088;&#1099;&#1090;&#1099;&#1081;%20&#1082;&#1083;%20&#1095;&#1072;&#1089;\&#1087;&#1077;&#1089;&#1085;&#1103;%20&#1087;&#1088;&#1086;%20&#1076;&#1088;&#1091;&#1078;&#1073;&#1091;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XP\&#1056;&#1072;&#1073;&#1086;&#1095;&#1080;&#1081;%20&#1089;&#1090;&#1086;&#1083;\21.01.14&#1086;&#1090;&#1082;&#1088;&#1099;&#1090;&#1099;&#1081;%20&#1082;&#1083;%20&#1095;&#1072;&#1089;\&#1044;&#1072;&#1074;&#1072;&#1081;&#1090;&#1077;,%20%20&#1076;&#1088;&#1091;&#1079;&#1100;&#1103;%20&#1074;&#1089;&#1077;&#1075;&#1076;&#1072;%20&#1076;&#1088;&#1091;&#1075;%20&#1076;&#1088;&#1091;&#1075;&#1091;%20&#1078;&#1077;&#1083;&#1072;&#1090;&#1100;%20&#1076;&#1086;&#1073;&#1088;&#1072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50" y="3717032"/>
            <a:ext cx="8643938" cy="2998093"/>
          </a:xfrm>
        </p:spPr>
        <p:txBody>
          <a:bodyPr/>
          <a:lstStyle/>
          <a:p>
            <a:pPr algn="just">
              <a:buNone/>
            </a:pPr>
            <a:r>
              <a:rPr lang="ru-RU" sz="4000" b="1" i="1" dirty="0" smtClean="0">
                <a:solidFill>
                  <a:srgbClr val="0303BD"/>
                </a:solidFill>
              </a:rPr>
              <a:t>	</a:t>
            </a:r>
            <a:r>
              <a:rPr lang="ru-RU" sz="3000" b="1" dirty="0" smtClean="0">
                <a:solidFill>
                  <a:srgbClr val="FF0000"/>
                </a:solidFill>
              </a:rPr>
              <a:t>«Доброта – это солнце, которое согревает душу человека.  Все хорошее в природе – от солнца, а всё лучшее в жизни – от человека».</a:t>
            </a:r>
          </a:p>
          <a:p>
            <a:pPr algn="r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М. Пришвин.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66"/>
                </a:solidFill>
              </a:rPr>
              <a:t/>
            </a:r>
            <a:br>
              <a:rPr lang="ru-RU" sz="4000" b="1" i="1" dirty="0" smtClean="0">
                <a:solidFill>
                  <a:srgbClr val="FF0066"/>
                </a:solidFill>
              </a:rPr>
            </a:br>
            <a:endParaRPr lang="ru-RU" sz="4000" b="1" dirty="0" smtClean="0">
              <a:solidFill>
                <a:srgbClr val="FF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568952" cy="830997"/>
          </a:xfrm>
          <a:prstGeom prst="rect">
            <a:avLst/>
          </a:prstGeom>
          <a:gradFill flip="none" rotWithShape="1">
            <a:gsLst>
              <a:gs pos="0">
                <a:srgbClr val="FF00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«Добру откроются сердца»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 descr="http://pixelbrush.ru/uploads/posts/2010-08/1281031579_radug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97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K:\Конкурс\надо\6868daca7047t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286000"/>
            <a:ext cx="35004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Neizvesten-Davayte-druz_ya-vsegda-drug-drugu-zhelat_-dobra--TMuhametshin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429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143000" y="1714500"/>
            <a:ext cx="5857875" cy="135731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«Дерево Добра»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3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0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Solnechnye Bardy - 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Solnechnye Bardy - 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8"/>
                </p:tgtEl>
              </p:cMediaNode>
            </p:audio>
            <p:audio>
              <p:cMediaNode numSld="2"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кроссс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65175"/>
            <a:ext cx="8501063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7538" y="981075"/>
            <a:ext cx="328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400" b="1">
                <a:latin typeface="Times New Roman" pitchFamily="18" charset="0"/>
              </a:rPr>
              <a:t>Д </a:t>
            </a:r>
            <a:r>
              <a:rPr lang="ru-RU" sz="4400">
                <a:latin typeface="Times New Roman" pitchFamily="18" charset="0"/>
              </a:rPr>
              <a:t>Р УЖ Б 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288" y="1773238"/>
            <a:ext cx="6335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</a:rPr>
              <a:t>О Т ЗЫ В Ч И В</a:t>
            </a:r>
            <a:r>
              <a:rPr lang="ru-RU" sz="4400" b="1">
                <a:latin typeface="Times New Roman" pitchFamily="18" charset="0"/>
              </a:rPr>
              <a:t>О </a:t>
            </a:r>
            <a:r>
              <a:rPr lang="ru-RU" sz="4400">
                <a:latin typeface="Times New Roman" pitchFamily="18" charset="0"/>
              </a:rPr>
              <a:t>С Т Ь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02000" y="2571750"/>
            <a:ext cx="357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400">
                <a:latin typeface="Times New Roman" pitchFamily="18" charset="0"/>
              </a:rPr>
              <a:t>Л Ю</a:t>
            </a:r>
            <a:r>
              <a:rPr lang="ru-RU" sz="4400" b="1">
                <a:latin typeface="Times New Roman" pitchFamily="18" charset="0"/>
              </a:rPr>
              <a:t>Б </a:t>
            </a:r>
            <a:r>
              <a:rPr lang="ru-RU" sz="4400">
                <a:latin typeface="Times New Roman" pitchFamily="18" charset="0"/>
              </a:rPr>
              <a:t>ОВ Ь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47925" y="3284538"/>
            <a:ext cx="4105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</a:rPr>
              <a:t>ДО В Е </a:t>
            </a:r>
            <a:r>
              <a:rPr lang="ru-RU" sz="4400" b="1">
                <a:latin typeface="Times New Roman" pitchFamily="18" charset="0"/>
              </a:rPr>
              <a:t>Р </a:t>
            </a:r>
            <a:r>
              <a:rPr lang="ru-RU" sz="4400">
                <a:latin typeface="Times New Roman" pitchFamily="18" charset="0"/>
              </a:rPr>
              <a:t>И 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8175" y="4941888"/>
            <a:ext cx="4105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</a:rPr>
              <a:t>Т Е П Л О</a:t>
            </a:r>
            <a:r>
              <a:rPr lang="ru-RU" sz="4400" b="1">
                <a:latin typeface="Times New Roman" pitchFamily="18" charset="0"/>
              </a:rPr>
              <a:t>Т  </a:t>
            </a:r>
            <a:r>
              <a:rPr lang="ru-RU" sz="4400">
                <a:latin typeface="Times New Roman" pitchFamily="18" charset="0"/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11413" y="5661025"/>
            <a:ext cx="442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Times New Roman" pitchFamily="18" charset="0"/>
              </a:rPr>
              <a:t>ВН И М </a:t>
            </a:r>
            <a:r>
              <a:rPr lang="ru-RU" sz="4400" b="1">
                <a:latin typeface="Times New Roman" pitchFamily="18" charset="0"/>
              </a:rPr>
              <a:t>А </a:t>
            </a:r>
            <a:r>
              <a:rPr lang="ru-RU" sz="4400">
                <a:latin typeface="Times New Roman" pitchFamily="18" charset="0"/>
              </a:rPr>
              <a:t>НИ 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00488" y="4068763"/>
            <a:ext cx="5002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</a:rPr>
              <a:t>П </a:t>
            </a:r>
            <a:r>
              <a:rPr lang="ru-RU" sz="4000" b="1">
                <a:latin typeface="Times New Roman" pitchFamily="18" charset="0"/>
              </a:rPr>
              <a:t>О </a:t>
            </a:r>
            <a:r>
              <a:rPr lang="ru-RU" sz="4000">
                <a:latin typeface="Times New Roman" pitchFamily="18" charset="0"/>
              </a:rPr>
              <a:t>Н И М А Н И Е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714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C00000"/>
                </a:solidFill>
              </a:rPr>
              <a:t/>
            </a:r>
            <a:br>
              <a:rPr lang="ru-RU" sz="4000" b="1" i="1" smtClean="0">
                <a:solidFill>
                  <a:srgbClr val="C00000"/>
                </a:solidFill>
              </a:rPr>
            </a:br>
            <a:r>
              <a:rPr lang="ru-RU" sz="4000" b="1" i="1" smtClean="0">
                <a:solidFill>
                  <a:srgbClr val="C00000"/>
                </a:solidFill>
              </a:rPr>
              <a:t>Что такое доброта?</a:t>
            </a:r>
            <a:br>
              <a:rPr lang="ru-RU" sz="4000" b="1" i="1" smtClean="0">
                <a:solidFill>
                  <a:srgbClr val="C00000"/>
                </a:solidFill>
              </a:rPr>
            </a:br>
            <a:endParaRPr lang="ru-RU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064500" cy="59055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4800" b="1" smtClean="0">
                <a:solidFill>
                  <a:srgbClr val="0303BD"/>
                </a:solidFill>
              </a:rPr>
              <a:t>		Доброта - чуткость, отзывчивость, душевное расположение к людям, стремление делать добро другим, деликатность по отношению к другому человеку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4800" b="1" smtClean="0">
                <a:solidFill>
                  <a:srgbClr val="0303BD"/>
                </a:solidFill>
              </a:rPr>
              <a:t>(</a:t>
            </a:r>
            <a:r>
              <a:rPr lang="ru-RU" sz="4800" b="1" i="1" smtClean="0">
                <a:solidFill>
                  <a:srgbClr val="0303BD"/>
                </a:solidFill>
              </a:rPr>
              <a:t>словарь Ожегова</a:t>
            </a:r>
            <a:r>
              <a:rPr lang="ru-RU" sz="4800" b="1" smtClean="0">
                <a:solidFill>
                  <a:srgbClr val="0303BD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sz="4000" b="1" smtClean="0">
                <a:solidFill>
                  <a:srgbClr val="0303BD"/>
                </a:solidFill>
                <a:latin typeface="Times New Roman" pitchFamily="18" charset="0"/>
                <a:cs typeface="Times New Roman" pitchFamily="18" charset="0"/>
              </a:rPr>
              <a:t>«Добро», «Доброта»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type="body" sz="half" idx="1"/>
          </p:nvPr>
        </p:nvSpPr>
        <p:spPr>
          <a:xfrm>
            <a:off x="330200" y="1298559"/>
            <a:ext cx="8534430" cy="5311792"/>
          </a:xfrm>
        </p:spPr>
        <p:txBody>
          <a:bodyPr numCol="2"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Добросердечность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Отзывчивость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Милосердие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Взаимопомощь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Гуманность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Ласка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Забота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Толерантность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36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Сердечность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Душевность 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Человечность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Щедрость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Поддержка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Чуткость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Понимание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600" dirty="0" smtClean="0">
                <a:cs typeface="Times New Roman" pitchFamily="18" charset="0"/>
              </a:rPr>
              <a:t>Дружелюбность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sz="36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303BD"/>
                </a:solidFill>
                <a:latin typeface="+mn-lt"/>
              </a:rPr>
              <a:t>Народная мудрость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0825" y="1628775"/>
            <a:ext cx="8643938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dirty="0" smtClean="0"/>
              <a:t>Доброго чтут, а злого не жалуют.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dirty="0" smtClean="0"/>
              <a:t>Добрая слава лежит, а худая бежит.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dirty="0" smtClean="0"/>
              <a:t>Чего не сделаешь силком, того добьешься </a:t>
            </a:r>
            <a:r>
              <a:rPr lang="ru-RU" dirty="0" smtClean="0"/>
              <a:t>добром.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dirty="0" smtClean="0"/>
              <a:t>Добрыми делами славен человек.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dirty="0" smtClean="0"/>
              <a:t>Доброе слово лечит, а дурное калечит.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dirty="0" smtClean="0"/>
              <a:t>Добрый человек в добре живет 100 лет.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hlink"/>
                </a:solidFill>
                <a:latin typeface="+mn-lt"/>
              </a:rPr>
              <a:t>Народная мудрость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572500" cy="5357812"/>
          </a:xfrm>
        </p:spPr>
        <p:txBody>
          <a:bodyPr/>
          <a:lstStyle/>
          <a:p>
            <a:pPr algn="just" eaLnBrk="1" hangingPunct="1"/>
            <a:r>
              <a:rPr lang="ru-RU" smtClean="0"/>
              <a:t>Доброе слово лечит, а злое калечит.</a:t>
            </a:r>
          </a:p>
          <a:p>
            <a:pPr algn="just" eaLnBrk="1" hangingPunct="1"/>
            <a:r>
              <a:rPr lang="ru-RU" smtClean="0"/>
              <a:t>Чем человек умнее и добрей, тем больше он замечает добра в людях - Блез Паскаль</a:t>
            </a:r>
          </a:p>
          <a:p>
            <a:pPr algn="just" eaLnBrk="1" hangingPunct="1"/>
            <a:r>
              <a:rPr lang="ru-RU" smtClean="0"/>
              <a:t>Худо тому, кто добра не делает никому.</a:t>
            </a:r>
          </a:p>
          <a:p>
            <a:pPr algn="just" eaLnBrk="1" hangingPunct="1"/>
            <a:r>
              <a:rPr lang="ru-RU" smtClean="0"/>
              <a:t>Доброта — вот качество, которое я желаю приобрести больше всех других - Лев Толстой</a:t>
            </a:r>
          </a:p>
          <a:p>
            <a:pPr algn="just" eaLnBrk="1" hangingPunct="1"/>
            <a:r>
              <a:rPr lang="ru-RU" smtClean="0"/>
              <a:t>Час в добре побудешь – все горе забудешь.</a:t>
            </a:r>
          </a:p>
          <a:p>
            <a:pPr algn="just" eaLnBrk="1" hangingPunct="1"/>
            <a:r>
              <a:rPr lang="ru-RU" smtClean="0"/>
              <a:t>Лучшее, что храню в себе, это живое чувство к добрым людям - Михаил Пришвин</a:t>
            </a:r>
          </a:p>
          <a:p>
            <a:pPr algn="just" eaLnBrk="1" hangingPunct="1"/>
            <a:endParaRPr lang="ru-RU" smtClean="0"/>
          </a:p>
        </p:txBody>
      </p:sp>
      <p:pic>
        <p:nvPicPr>
          <p:cNvPr id="23556" name="Что такое доброт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6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851275" y="620713"/>
            <a:ext cx="5292725" cy="62372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Вежливость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Доверие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smtClean="0">
                <a:cs typeface="Times New Roman" pitchFamily="18" charset="0"/>
              </a:rPr>
              <a:t>Доброжелательность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Щедрость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Уважение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Любовь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Внимательность, отзывчивость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4400" smtClean="0">
              <a:cs typeface="Times New Roman" pitchFamily="18" charset="0"/>
            </a:endParaRPr>
          </a:p>
        </p:txBody>
      </p:sp>
      <p:sp>
        <p:nvSpPr>
          <p:cNvPr id="24578" name="Содержимое 3"/>
          <p:cNvSpPr>
            <a:spLocks noGrp="1"/>
          </p:cNvSpPr>
          <p:nvPr>
            <p:ph sz="quarter" idx="4"/>
          </p:nvPr>
        </p:nvSpPr>
        <p:spPr>
          <a:xfrm>
            <a:off x="250825" y="620713"/>
            <a:ext cx="4033838" cy="62372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Грубость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Обман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Злость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Скупость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Унижение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Ненависть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400" smtClean="0">
                <a:cs typeface="Times New Roman" pitchFamily="18" charset="0"/>
              </a:rPr>
              <a:t>Равнодушие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440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sz="4400" smtClean="0">
              <a:cs typeface="Times New Roman" pitchFamily="18" charset="0"/>
            </a:endParaRPr>
          </a:p>
        </p:txBody>
      </p:sp>
      <p:pic>
        <p:nvPicPr>
          <p:cNvPr id="24581" name="песня про дружбу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239106" fill="hold"/>
                                        <p:tgtEl>
                                          <p:spTgt spid="245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1"/>
                  </p:tgtEl>
                </p:cond>
              </p:nextCondLst>
            </p:seq>
            <p:audio>
              <p:cMediaNode showWhenStopped="0"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1"/>
                </p:tgtEl>
              </p:cMediaNode>
            </p:audio>
          </p:childTnLst>
        </p:cTn>
      </p:par>
    </p:tnLst>
    <p:bldLst>
      <p:bldP spid="9218" grpId="1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9"/>
          <p:cNvSpPr>
            <a:spLocks noGrp="1"/>
          </p:cNvSpPr>
          <p:nvPr>
            <p:ph type="body" idx="4294967295"/>
          </p:nvPr>
        </p:nvSpPr>
        <p:spPr>
          <a:xfrm>
            <a:off x="642938" y="357188"/>
            <a:ext cx="7786687" cy="52863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4800" b="1" i="1" smtClean="0">
                <a:solidFill>
                  <a:schemeClr val="hlink"/>
                </a:solidFill>
              </a:rPr>
              <a:t>	«Бой между добром и злом уже давно выигран. Человеку осталось лишь определиться - на чьей он стороне»</a:t>
            </a:r>
            <a:r>
              <a:rPr lang="ru-RU" sz="4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214688" y="4017963"/>
            <a:ext cx="5929312" cy="28400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Не стой в стороне равнодушно,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Когда у кого-то беда.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Рвануться на выручку нужно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В любую минуту, всегда.</a:t>
            </a:r>
          </a:p>
          <a:p>
            <a:pPr eaLnBrk="1" hangingPunct="1"/>
            <a:endParaRPr lang="ru-RU" smtClean="0"/>
          </a:p>
        </p:txBody>
      </p:sp>
      <p:pic>
        <p:nvPicPr>
          <p:cNvPr id="28676" name="Давайте,  друзья всегда друг другу желать добр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63817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79355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6"/>
                </p:tgtEl>
              </p:cMediaNode>
            </p:audio>
          </p:childTnLst>
        </p:cTn>
      </p:par>
    </p:tnLst>
    <p:bldLst>
      <p:bldP spid="28674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233</Words>
  <Application>Microsoft Office PowerPoint</Application>
  <PresentationFormat>Экран (4:3)</PresentationFormat>
  <Paragraphs>68</Paragraphs>
  <Slides>12</Slides>
  <Notes>2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Что такое доброта? </vt:lpstr>
      <vt:lpstr>Слайд 3</vt:lpstr>
      <vt:lpstr>«Добро», «Доброта»</vt:lpstr>
      <vt:lpstr>Народная мудрость</vt:lpstr>
      <vt:lpstr>Народная мудрость</vt:lpstr>
      <vt:lpstr>Слайд 7</vt:lpstr>
      <vt:lpstr>Слайд 8</vt:lpstr>
      <vt:lpstr>Слайд 9</vt:lpstr>
      <vt:lpstr>«Дерево Добра» 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Neoniz</dc:creator>
  <cp:lastModifiedBy>UserXP</cp:lastModifiedBy>
  <cp:revision>82</cp:revision>
  <dcterms:created xsi:type="dcterms:W3CDTF">2013-02-15T15:28:42Z</dcterms:created>
  <dcterms:modified xsi:type="dcterms:W3CDTF">2014-01-20T12:41:07Z</dcterms:modified>
</cp:coreProperties>
</file>