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6" r:id="rId5"/>
    <p:sldId id="259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73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6" autoAdjust="0"/>
  </p:normalViewPr>
  <p:slideViewPr>
    <p:cSldViewPr>
      <p:cViewPr>
        <p:scale>
          <a:sx n="70" d="100"/>
          <a:sy n="70" d="100"/>
        </p:scale>
        <p:origin x="-116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8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7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0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2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6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9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9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2731-2004-482F-A7A7-1B2F3D6BC442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B3421-E7CA-4D9D-B397-BA7C2ACFA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6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censor.ru/soft/download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-625" r="16965" b="324"/>
          <a:stretch/>
        </p:blipFill>
        <p:spPr>
          <a:xfrm>
            <a:off x="0" y="-139440"/>
            <a:ext cx="9144000" cy="701216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8565" y="429309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Олег Фомин</a:t>
            </a:r>
            <a:br>
              <a:rPr lang="ru-RU" sz="3200" b="1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lang="ru-RU" sz="3200" dirty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rPr>
              <a:t>генеральный директор ООО «Олоф»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3792" y="2862583"/>
            <a:ext cx="8316416" cy="100811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4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sz="3600" dirty="0"/>
          </a:p>
        </p:txBody>
      </p:sp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36" y="887570"/>
            <a:ext cx="231145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olof\SkyDrive\Документы\родительский контроль\pics\no_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64" y="764704"/>
            <a:ext cx="4500455" cy="3600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-99392"/>
            <a:ext cx="6336704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ФУНКЦИИ РОДИТЕЛЬСКОГО КОНТРОЛЯ</a:t>
            </a:r>
            <a:endParaRPr lang="ru-RU" sz="20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0" y="443711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Ограничение </a:t>
            </a:r>
            <a:r>
              <a:rPr lang="ru-RU" sz="32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времени</a:t>
            </a:r>
            <a:br>
              <a:rPr lang="ru-RU" sz="32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доступа в социальные сети</a:t>
            </a:r>
            <a:endParaRPr lang="ru-RU" sz="32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9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-99392"/>
            <a:ext cx="6336704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ФУНКЦИИ РОДИТЕЛЬСКОГО КОНТРОЛЯ</a:t>
            </a:r>
            <a:endParaRPr lang="ru-RU" sz="20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0" y="443711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Контроль скачивания</a:t>
            </a:r>
            <a:br>
              <a:rPr lang="ru-RU" sz="32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2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определенных видов файлов</a:t>
            </a:r>
            <a:endParaRPr lang="ru-RU" sz="32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146" name="Picture 2" descr="G:\olof\SkyDrive\Документы\родительский контроль\pics\no_mov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5512"/>
            <a:ext cx="3639555" cy="36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65" y="1052736"/>
            <a:ext cx="4836423" cy="3488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-99392"/>
            <a:ext cx="6336704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ФУНКЦИИ РОДИТЕЛЬСКОГО КОНТРОЛЯ</a:t>
            </a:r>
            <a:endParaRPr lang="ru-RU" sz="20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0" y="443711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Мониторинг действий ребенка в </a:t>
            </a:r>
            <a:r>
              <a:rPr lang="ru-RU" sz="32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сети</a:t>
            </a:r>
            <a:endParaRPr lang="ru-RU" sz="32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8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336704" cy="936104"/>
          </a:xfrm>
        </p:spPr>
        <p:txBody>
          <a:bodyPr/>
          <a:lstStyle/>
          <a:p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Кто первым встал того и папки!</a:t>
            </a:r>
            <a:endParaRPr lang="ru-RU" sz="38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G:\olof\SkyDrive\Документы\родительский контроль\pics\gr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16037"/>
            <a:ext cx="571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1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8878" y="692696"/>
            <a:ext cx="4896544" cy="3168352"/>
          </a:xfrm>
        </p:spPr>
        <p:txBody>
          <a:bodyPr/>
          <a:lstStyle/>
          <a:p>
            <a:pPr algn="l"/>
            <a:r>
              <a:rPr lang="en-US" sz="4800" u="sng" dirty="0" err="1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KinderGate</a:t>
            </a:r>
            <a:r>
              <a:rPr lang="ru-RU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Россия</a:t>
            </a: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/>
            </a:r>
            <a:b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1 год – 1 компьютер</a:t>
            </a:r>
            <a:b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490 р.</a:t>
            </a:r>
            <a:endParaRPr lang="ru-RU" sz="38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progirus.ucoz.ua/_nw/4/338371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275"/>
            <a:ext cx="2930219" cy="47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8878" y="462830"/>
            <a:ext cx="4896544" cy="4128541"/>
          </a:xfrm>
        </p:spPr>
        <p:txBody>
          <a:bodyPr>
            <a:normAutofit/>
          </a:bodyPr>
          <a:lstStyle/>
          <a:p>
            <a:pPr algn="l"/>
            <a:r>
              <a:rPr lang="en-US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Kaspersky Internet</a:t>
            </a:r>
            <a:br>
              <a:rPr lang="en-US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en-US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Security</a:t>
            </a:r>
            <a:r>
              <a:rPr lang="ru-RU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Россия</a:t>
            </a: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/>
            </a:r>
            <a:b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1 год – 2 компьютера</a:t>
            </a:r>
            <a:b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от 1040 р.</a:t>
            </a:r>
            <a:endParaRPr lang="ru-RU" sz="38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kav_mac_ru_170_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4" y="708820"/>
            <a:ext cx="2653172" cy="411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odkey.net/images/l/201303/b/13643594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708820"/>
            <a:ext cx="4429621" cy="44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8878" y="462830"/>
            <a:ext cx="4896544" cy="4128541"/>
          </a:xfrm>
        </p:spPr>
        <p:txBody>
          <a:bodyPr>
            <a:normAutofit/>
          </a:bodyPr>
          <a:lstStyle/>
          <a:p>
            <a:pPr algn="l"/>
            <a:r>
              <a:rPr lang="en-US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Avira Internet</a:t>
            </a:r>
            <a:br>
              <a:rPr lang="en-US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en-US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Security Suite</a:t>
            </a:r>
            <a:r>
              <a:rPr lang="ru-RU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Германия</a:t>
            </a: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/>
            </a:r>
            <a:b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1 год – 1 компьютер</a:t>
            </a:r>
            <a:b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1641 р.</a:t>
            </a:r>
            <a:endParaRPr lang="ru-RU" sz="38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aradisio-online.be/images/on/210/on210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68" y="708820"/>
            <a:ext cx="2929230" cy="42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8878" y="462830"/>
            <a:ext cx="4896544" cy="4128541"/>
          </a:xfrm>
        </p:spPr>
        <p:txBody>
          <a:bodyPr>
            <a:normAutofit/>
          </a:bodyPr>
          <a:lstStyle/>
          <a:p>
            <a:pPr algn="l"/>
            <a:r>
              <a:rPr lang="en-US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Panda Internet</a:t>
            </a:r>
            <a:br>
              <a:rPr lang="en-US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en-US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Security</a:t>
            </a:r>
            <a:r>
              <a:rPr lang="ru-RU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Испания</a:t>
            </a: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/>
            </a:r>
            <a:b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1 год – 3 компьютера</a:t>
            </a:r>
            <a:b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1600 р.</a:t>
            </a:r>
            <a:endParaRPr lang="ru-RU" sz="38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8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allsoft.ru/Screens/box/2011/03/31/1672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010026"/>
            <a:ext cx="2619375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8878" y="462830"/>
            <a:ext cx="5185122" cy="4128541"/>
          </a:xfrm>
        </p:spPr>
        <p:txBody>
          <a:bodyPr>
            <a:normAutofit/>
          </a:bodyPr>
          <a:lstStyle/>
          <a:p>
            <a:pPr algn="l"/>
            <a:r>
              <a:rPr lang="en-US" sz="4800" u="sng" dirty="0" err="1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Dr.Web</a:t>
            </a:r>
            <a:r>
              <a:rPr lang="en-US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 Security</a:t>
            </a:r>
            <a:r>
              <a:rPr lang="en-US" sz="4800" u="sng" dirty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 </a:t>
            </a:r>
            <a:r>
              <a:rPr lang="en-US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Space</a:t>
            </a:r>
            <a:r>
              <a:rPr lang="ru-RU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Россия</a:t>
            </a: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/>
            </a:r>
            <a:b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1 год – 2 компьютера</a:t>
            </a:r>
            <a:b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1990 р.</a:t>
            </a:r>
            <a:endParaRPr lang="ru-RU" sz="38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censor.ru/soft/i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7" y="1010026"/>
            <a:ext cx="34391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8878" y="-27384"/>
            <a:ext cx="5185122" cy="4128541"/>
          </a:xfrm>
        </p:spPr>
        <p:txBody>
          <a:bodyPr>
            <a:normAutofit/>
          </a:bodyPr>
          <a:lstStyle/>
          <a:p>
            <a:pPr algn="l"/>
            <a:r>
              <a:rPr lang="ru-RU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Интернет Цензор</a:t>
            </a:r>
            <a:br>
              <a:rPr lang="ru-RU" sz="4800" u="sng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Россия</a:t>
            </a: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/>
            </a:r>
            <a:b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бесплатно</a:t>
            </a:r>
            <a:endParaRPr lang="ru-RU" sz="38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418217.vk.me/v418217471/12c93/-fFNG6OY6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97" y="-1"/>
            <a:ext cx="9372005" cy="62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92773"/>
            <a:ext cx="5472608" cy="454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4497" y="-201265"/>
            <a:ext cx="8756972" cy="14700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Тест - </a:t>
            </a:r>
            <a:r>
              <a:rPr lang="en-US" sz="6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www.anti-malware.ru</a:t>
            </a:r>
            <a:endParaRPr lang="ru-RU" sz="6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13"/>
          <a:stretch/>
        </p:blipFill>
        <p:spPr bwMode="auto">
          <a:xfrm>
            <a:off x="395536" y="936848"/>
            <a:ext cx="8313951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66311" y="-17140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ЛИДЕРЫ</a:t>
            </a:r>
            <a:endParaRPr lang="ru-RU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2794"/>
            <a:ext cx="8193426" cy="275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518815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АУТСАЙДЕРЫ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2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112567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В случае с </a:t>
            </a:r>
            <a:r>
              <a:rPr lang="ru-RU" sz="1800" dirty="0" err="1"/>
              <a:t>Dr.Web</a:t>
            </a:r>
            <a:r>
              <a:rPr lang="ru-RU" sz="1800" dirty="0"/>
              <a:t> </a:t>
            </a:r>
            <a:r>
              <a:rPr lang="ru-RU" sz="1800" dirty="0" err="1"/>
              <a:t>Security</a:t>
            </a:r>
            <a:r>
              <a:rPr lang="ru-RU" sz="1800" dirty="0"/>
              <a:t> </a:t>
            </a:r>
            <a:r>
              <a:rPr lang="ru-RU" sz="1800" dirty="0" err="1"/>
              <a:t>Space</a:t>
            </a:r>
            <a:r>
              <a:rPr lang="ru-RU" sz="1800" dirty="0"/>
              <a:t> множество ложных срабатываний было допущено вследствие неверной категоризации сайтов, когда ряд крупных сайтов (социальных сетей, </a:t>
            </a:r>
            <a:r>
              <a:rPr lang="ru-RU" sz="1800" dirty="0" err="1"/>
              <a:t>блогосфер</a:t>
            </a:r>
            <a:r>
              <a:rPr lang="ru-RU" sz="1800" dirty="0"/>
              <a:t>, </a:t>
            </a:r>
            <a:r>
              <a:rPr lang="ru-RU" sz="1800" dirty="0" err="1"/>
              <a:t>видеохостингов</a:t>
            </a:r>
            <a:r>
              <a:rPr lang="ru-RU" sz="1800" dirty="0"/>
              <a:t> и т.д.) попадают в категорию порнографии и блокируются полностью. Полная блокировка является осознанным решением производителя, однако, несмотря на сходство с подходом, который был впервые применён при решении проблемы знаменитого «гордиева узла», оно, скорее, вызывает </a:t>
            </a:r>
            <a:r>
              <a:rPr lang="ru-RU" sz="1800" dirty="0" smtClean="0"/>
              <a:t>недоумение пользователей.</a:t>
            </a:r>
            <a:r>
              <a:rPr lang="ru-RU" sz="1800" dirty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Интернет Цензор, работающий по принципу белого списка, блокирует большинство легитимных сайтов из мировой ТОП-1000 по версии Alexa.com. Его уровень ложных срабатываний составил свыше 70%. Иными словами, вашему ребенку без веских на то причин будет отказано в посещении 7 из 10 вполне легитимных сайтов. Подобный подход в принципе нельзя назвать технологически зрелым. Очевидно разработчики решили пойти по пути наименьших затрат. Однако, даже при использовании ими жесткого подхода к фильтрации по белым спискам, добиться заявленного 100%-уровня фильтрации нежелательных сайтов так и не получилось.</a:t>
            </a:r>
          </a:p>
        </p:txBody>
      </p:sp>
    </p:spTree>
    <p:extLst>
      <p:ext uri="{BB962C8B-B14F-4D97-AF65-F5344CB8AC3E}">
        <p14:creationId xmlns:p14="http://schemas.microsoft.com/office/powerpoint/2010/main" val="32823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b7.ru/files/news_img/rc685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7042"/>
            <a:ext cx="9144000" cy="68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3688" y="446807"/>
            <a:ext cx="5616624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  <a:t>ДЕТИ – ЗОЛОТО!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Demi Cond" panose="020B0706030402020204" pitchFamily="34" charset="0"/>
              </a:rPr>
              <a:t>БЕРЕГИТЕ ИХ!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9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46.fastpic.ru/big/2013/0519/39/93669e7f0a8973b7322adc30d5e67d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668"/>
            <a:ext cx="9144000" cy="66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08520" y="2171498"/>
            <a:ext cx="3598168" cy="1168631"/>
          </a:xfrm>
        </p:spPr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- Я </a:t>
            </a:r>
            <a:r>
              <a:rPr lang="ru-RU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тоже </a:t>
            </a: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раньше</a:t>
            </a:r>
            <a:b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был маленьким!</a:t>
            </a:r>
            <a:endParaRPr lang="ru-RU" sz="38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1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http://www.inthouse.ru/vintage/Brands/Revox/G36/F36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6672"/>
            <a:ext cx="3810000" cy="3448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w-extreme.com/upload/fckuserfiles/image/cykle/FTP/ftp-20100517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128864" cy="2346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pic>
        <p:nvPicPr>
          <p:cNvPr id="1033" name="Picture 9" descr="http://img11.nnm.me/7/8/3/7/1/c77f1a3d7f9ded200c18242ae4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2666156" cy="2666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G:\olof\SkyDrive\Документы\родительский контроль\pics\348iu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278116"/>
            <a:ext cx="10081119" cy="807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483458" y="-243408"/>
            <a:ext cx="7772400" cy="1470025"/>
          </a:xfrm>
        </p:spPr>
        <p:txBody>
          <a:bodyPr/>
          <a:lstStyle/>
          <a:p>
            <a:r>
              <a:rPr lang="ru-RU" sz="3800" dirty="0">
                <a:solidFill>
                  <a:schemeClr val="bg1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- Дашь закурить?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2plus.ru/uploads/images/00/00/08/2013/03/28/6e540554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" b="5301"/>
          <a:stretch/>
        </p:blipFill>
        <p:spPr bwMode="auto">
          <a:xfrm>
            <a:off x="1837576" y="795411"/>
            <a:ext cx="5408789" cy="3770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-99392"/>
            <a:ext cx="6336704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ФУНКЦИИ РОДИТЕЛЬСКОГО КОНТРОЛЯ</a:t>
            </a:r>
            <a:endParaRPr lang="ru-RU" sz="20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0" y="459286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Ограничение времени использования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val="324961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-99392"/>
            <a:ext cx="6336704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ФУНКЦИИ РОДИТЕЛЬСКОГО КОНТРОЛЯ</a:t>
            </a:r>
            <a:endParaRPr lang="ru-RU" sz="20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0" y="459286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Ограничение времени использования </a:t>
            </a:r>
            <a:r>
              <a:rPr lang="ru-RU" sz="32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Интернета</a:t>
            </a:r>
            <a:endParaRPr lang="ru-RU" sz="32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G:\olof\SkyDrive\Документы\родительский контроль\pics\wat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35" y="791285"/>
            <a:ext cx="3851515" cy="377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-99392"/>
            <a:ext cx="6336704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ФУНКЦИИ РОДИТЕЛЬСКОГО КОНТРОЛЯ</a:t>
            </a:r>
            <a:endParaRPr lang="ru-RU" sz="20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0" y="443711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Блокировка доступа к сайтам</a:t>
            </a:r>
            <a:br>
              <a:rPr lang="ru-RU" sz="3200" dirty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</a:br>
            <a:r>
              <a:rPr lang="ru-RU" sz="3200" dirty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в зависимости от их </a:t>
            </a:r>
            <a:r>
              <a:rPr lang="ru-RU" sz="32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тематики</a:t>
            </a:r>
            <a:endParaRPr lang="ru-RU" sz="32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G:\olof\SkyDrive\Документы\родительский контроль\pics\butt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07470"/>
            <a:ext cx="5328592" cy="352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-99392"/>
            <a:ext cx="6336704" cy="9361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ФУНКЦИИ РОДИТЕЛЬСКОГО КОНТРОЛЯ</a:t>
            </a:r>
            <a:endParaRPr lang="ru-RU" sz="20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2" b="24569"/>
          <a:stretch/>
        </p:blipFill>
        <p:spPr>
          <a:xfrm>
            <a:off x="0" y="5533735"/>
            <a:ext cx="9144000" cy="1423657"/>
          </a:xfrm>
          <a:prstGeom prst="rect">
            <a:avLst/>
          </a:prstGeom>
        </p:spPr>
      </p:pic>
      <p:pic>
        <p:nvPicPr>
          <p:cNvPr id="1026" name="Picture 2" descr="G:\olof\ads\logo_olof\santa_logo_store_ishodn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0300"/>
            <a:ext cx="1512168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5741506"/>
            <a:ext cx="6400800" cy="1008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Родительский контроль</a:t>
            </a:r>
            <a:br>
              <a:rPr lang="ru-RU" sz="41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ru-RU" sz="2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Функционал. Как выбрать оптимальный вариант.</a:t>
            </a:r>
            <a:endParaRPr lang="ru-RU" dirty="0"/>
          </a:p>
        </p:txBody>
      </p:sp>
      <p:sp>
        <p:nvSpPr>
          <p:cNvPr id="2" name="AutoShape 2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63500" y="-13652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215900" y="158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www.theplace.ru/archive/pic%20history/img/348iu14.jpg"/>
          <p:cNvSpPr>
            <a:spLocks noChangeAspect="1" noChangeArrowheads="1"/>
          </p:cNvSpPr>
          <p:nvPr/>
        </p:nvSpPr>
        <p:spPr bwMode="auto">
          <a:xfrm>
            <a:off x="368300" y="168275"/>
            <a:ext cx="12382500" cy="99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0" y="4437112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Ограничение запуска</a:t>
            </a:r>
          </a:p>
          <a:p>
            <a:r>
              <a:rPr lang="ru-RU" sz="3200" dirty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игр и программ по </a:t>
            </a:r>
            <a:r>
              <a:rPr lang="ru-RU" sz="3200" dirty="0" smtClean="0">
                <a:solidFill>
                  <a:srgbClr val="C00000"/>
                </a:solidFill>
                <a:latin typeface="Franklin Gothic Medium Cond" panose="020B0606030402020204" pitchFamily="34" charset="0"/>
                <a:ea typeface="+mn-ea"/>
                <a:cs typeface="+mn-cs"/>
              </a:rPr>
              <a:t>времени</a:t>
            </a:r>
            <a:endParaRPr lang="ru-RU" sz="3200" dirty="0">
              <a:solidFill>
                <a:srgbClr val="C00000"/>
              </a:solidFill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pic>
        <p:nvPicPr>
          <p:cNvPr id="4098" name="Picture 2" descr="G:\olof\SkyDrive\Документы\родительский контроль\pics\no_games_allowe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360040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208</Words>
  <Application>Microsoft Office PowerPoint</Application>
  <PresentationFormat>Экран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Олег Фомин генеральный директор ООО «Олоф»</vt:lpstr>
      <vt:lpstr>Презентация PowerPoint</vt:lpstr>
      <vt:lpstr>- Я тоже раньше был маленьким!</vt:lpstr>
      <vt:lpstr>Презентация PowerPoint</vt:lpstr>
      <vt:lpstr>- Дашь закурить?</vt:lpstr>
      <vt:lpstr>ФУНКЦИИ РОДИТЕЛЬСКОГО КОНТРОЛЯ</vt:lpstr>
      <vt:lpstr>ФУНКЦИИ РОДИТЕЛЬСКОГО КОНТРОЛЯ</vt:lpstr>
      <vt:lpstr>ФУНКЦИИ РОДИТЕЛЬСКОГО КОНТРОЛЯ</vt:lpstr>
      <vt:lpstr>ФУНКЦИИ РОДИТЕЛЬСКОГО КОНТРОЛЯ</vt:lpstr>
      <vt:lpstr>ФУНКЦИИ РОДИТЕЛЬСКОГО КОНТРОЛЯ</vt:lpstr>
      <vt:lpstr>ФУНКЦИИ РОДИТЕЛЬСКОГО КОНТРОЛЯ</vt:lpstr>
      <vt:lpstr>ФУНКЦИИ РОДИТЕЛЬСКОГО КОНТРОЛЯ</vt:lpstr>
      <vt:lpstr>Кто первым встал того и папки!</vt:lpstr>
      <vt:lpstr>KinderGate Россия 1 год – 1 компьютер 490 р.</vt:lpstr>
      <vt:lpstr>Kaspersky Internet Security Россия 1 год – 2 компьютера от 1040 р.</vt:lpstr>
      <vt:lpstr>Avira Internet Security Suite Германия 1 год – 1 компьютер 1641 р.</vt:lpstr>
      <vt:lpstr>Panda Internet Security Испания 1 год – 3 компьютера 1600 р.</vt:lpstr>
      <vt:lpstr>Dr.Web Security Space Россия 1 год – 2 компьютера 1990 р.</vt:lpstr>
      <vt:lpstr>Интернет Цензор Россия бесплатно</vt:lpstr>
      <vt:lpstr>Тест - www.anti-malware.ru</vt:lpstr>
      <vt:lpstr>ЛИДЕРЫ</vt:lpstr>
      <vt:lpstr>АУТСАЙДЕРЫ</vt:lpstr>
      <vt:lpstr>В случае с Dr.Web Security Space множество ложных срабатываний было допущено вследствие неверной категоризации сайтов, когда ряд крупных сайтов (социальных сетей, блогосфер, видеохостингов и т.д.) попадают в категорию порнографии и блокируются полностью. Полная блокировка является осознанным решением производителя, однако, несмотря на сходство с подходом, который был впервые применён при решении проблемы знаменитого «гордиева узла», оно, скорее, вызывает недоумение пользователей.   Интернет Цензор, работающий по принципу белого списка, блокирует большинство легитимных сайтов из мировой ТОП-1000 по версии Alexa.com. Его уровень ложных срабатываний составил свыше 70%. Иными словами, вашему ребенку без веских на то причин будет отказано в посещении 7 из 10 вполне легитимных сайтов. Подобный подход в принципе нельзя назвать технологически зрелым. Очевидно разработчики решили пойти по пути наименьших затрат. Однако, даже при использовании ими жесткого подхода к фильтрации по белым спискам, добиться заявленного 100%-уровня фильтрации нежелательных сайтов так и не получилось.</vt:lpstr>
      <vt:lpstr>ДЕТИ – ЗОЛОТО! БЕРЕГИТЕ ИХ!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Фомин</dc:creator>
  <cp:lastModifiedBy>Олег Фомин</cp:lastModifiedBy>
  <cp:revision>19</cp:revision>
  <dcterms:created xsi:type="dcterms:W3CDTF">2014-01-31T06:58:55Z</dcterms:created>
  <dcterms:modified xsi:type="dcterms:W3CDTF">2014-02-04T03:20:36Z</dcterms:modified>
</cp:coreProperties>
</file>