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850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838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t>14.01.2014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t>14.01.2014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D:\загрузки с Интернета\13_ps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7128792" cy="58772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74</Words>
  <Application>Microsoft Office PowerPoint</Application>
  <PresentationFormat>Экран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Безопасный  интернет </dc:title>
  <dc:creator>FuckYouBill</dc:creator>
  <cp:lastModifiedBy>Motorin</cp:lastModifiedBy>
  <cp:revision>12</cp:revision>
  <dcterms:created xsi:type="dcterms:W3CDTF">2012-10-30T12:04:25Z</dcterms:created>
  <dcterms:modified xsi:type="dcterms:W3CDTF">2014-01-14T06:26:17Z</dcterms:modified>
</cp:coreProperties>
</file>